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57" r:id="rId6"/>
    <p:sldId id="3676" r:id="rId7"/>
    <p:sldId id="3673" r:id="rId8"/>
    <p:sldId id="3662" r:id="rId9"/>
    <p:sldId id="3668" r:id="rId10"/>
    <p:sldId id="3671" r:id="rId11"/>
    <p:sldId id="3667" r:id="rId12"/>
    <p:sldId id="260" r:id="rId13"/>
    <p:sldId id="3677" r:id="rId14"/>
    <p:sldId id="3674" r:id="rId15"/>
  </p:sldIdLst>
  <p:sldSz cx="12192000" cy="6858000"/>
  <p:notesSz cx="6858000" cy="9144000"/>
  <p:embeddedFontLst>
    <p:embeddedFont>
      <p:font typeface="Degular" panose="04040406060303040305" pitchFamily="82" charset="0"/>
      <p:regular r:id="rId17"/>
    </p:embeddedFont>
    <p:embeddedFont>
      <p:font typeface="FS Albert" panose="020B0604020202020204" charset="0"/>
      <p:regular r:id="rId18"/>
      <p:bold r:id="rId18"/>
      <p:italic r:id="rId18"/>
      <p:boldItalic r:id="rId19"/>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 id="2" name="Topiwala, Sana" initials="TS" lastIdx="3" clrIdx="1">
    <p:extLst>
      <p:ext uri="{19B8F6BF-5375-455C-9EA6-DF929625EA0E}">
        <p15:presenceInfo xmlns:p15="http://schemas.microsoft.com/office/powerpoint/2012/main" userId="S::Sana.Topiwala@informa.com::80381dff-9713-4d7f-b6ce-4c7f55cdd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3"/>
    <a:srgbClr val="009FE3"/>
    <a:srgbClr val="2B2D85"/>
    <a:srgbClr val="049EE3"/>
    <a:srgbClr val="079245"/>
    <a:srgbClr val="96C11E"/>
    <a:srgbClr val="019FE4"/>
    <a:srgbClr val="2B2E83"/>
    <a:srgbClr val="00A5A5"/>
    <a:srgbClr val="FC0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45"/>
  </p:normalViewPr>
  <p:slideViewPr>
    <p:cSldViewPr snapToGrid="0" snapToObjects="1">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NUL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21/06/2024</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21/06/2024</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334663" y="3773045"/>
            <a:ext cx="7330440" cy="830997"/>
          </a:xfrm>
          <a:prstGeom prst="rect">
            <a:avLst/>
          </a:prstGeom>
          <a:noFill/>
        </p:spPr>
        <p:txBody>
          <a:bodyPr wrap="square" rtlCol="0">
            <a:spAutoFit/>
          </a:bodyPr>
          <a:lstStyle/>
          <a:p>
            <a:r>
              <a:rPr lang="en-GB" sz="4800" b="1" dirty="0">
                <a:solidFill>
                  <a:srgbClr val="2D2E83"/>
                </a:solidFill>
                <a:latin typeface="Degular" panose="04040406060303040305" pitchFamily="82" charset="0"/>
                <a:ea typeface="Ebrima" panose="02000000000000000000" pitchFamily="2" charset="0"/>
                <a:cs typeface="Ebrima" panose="02000000000000000000" pitchFamily="2"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893869"/>
            <a:ext cx="4981656" cy="1200329"/>
          </a:xfrm>
          <a:prstGeom prst="rect">
            <a:avLst/>
          </a:prstGeom>
          <a:noFill/>
        </p:spPr>
        <p:txBody>
          <a:bodyPr wrap="square" rtlCol="0">
            <a:spAutoFit/>
          </a:bodyPr>
          <a:lstStyle/>
          <a:p>
            <a:r>
              <a:rPr lang="en-US" sz="2400" b="0" i="0" dirty="0">
                <a:solidFill>
                  <a:srgbClr val="504F53"/>
                </a:solidFill>
                <a:effectLst/>
                <a:latin typeface="Degular" panose="04040406060303040305" pitchFamily="82" charset="0"/>
              </a:rPr>
              <a:t>The ASEAN region’s </a:t>
            </a:r>
            <a:r>
              <a:rPr lang="en-US" sz="2400" b="0" i="0" dirty="0">
                <a:solidFill>
                  <a:srgbClr val="009FE3"/>
                </a:solidFill>
                <a:effectLst/>
                <a:latin typeface="Degular" panose="04040406060303040305" pitchFamily="82" charset="0"/>
              </a:rPr>
              <a:t>only multi-disciplinary congress on laboratory medicine</a:t>
            </a:r>
            <a:endParaRPr lang="en-US" sz="2100" b="1" dirty="0">
              <a:solidFill>
                <a:srgbClr val="009FE3"/>
              </a:solidFill>
              <a:latin typeface="Degular" panose="04040406060303040305" pitchFamily="82" charset="0"/>
            </a:endParaRP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334663" y="4643302"/>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09FE3"/>
                </a:solidFill>
                <a:latin typeface="Degular" panose="04040406060303040305" pitchFamily="82" charset="0"/>
              </a:rPr>
              <a:t>Speaker name</a:t>
            </a:r>
            <a:endParaRPr lang="en-US" sz="2400" b="1" dirty="0">
              <a:solidFill>
                <a:srgbClr val="009FE3"/>
              </a:solidFill>
              <a:latin typeface="Degular" panose="04040406060303040305" pitchFamily="82" charset="0"/>
            </a:endParaRPr>
          </a:p>
        </p:txBody>
      </p:sp>
      <p:pic>
        <p:nvPicPr>
          <p:cNvPr id="5" name="Picture 4" descr="A black background with white text and blue cross&#10;&#10;Description automatically generated">
            <a:extLst>
              <a:ext uri="{FF2B5EF4-FFF2-40B4-BE49-F238E27FC236}">
                <a16:creationId xmlns:a16="http://schemas.microsoft.com/office/drawing/2014/main" id="{365BBE30-0F5C-D5DF-3750-3EF3125CC6B8}"/>
              </a:ext>
            </a:extLst>
          </p:cNvPr>
          <p:cNvPicPr>
            <a:picLocks noChangeAspect="1"/>
          </p:cNvPicPr>
          <p:nvPr/>
        </p:nvPicPr>
        <p:blipFill rotWithShape="1">
          <a:blip r:embed="rId2"/>
          <a:srcRect l="6277" t="26289" r="5761" b="29846"/>
          <a:stretch/>
        </p:blipFill>
        <p:spPr>
          <a:xfrm>
            <a:off x="460499" y="432234"/>
            <a:ext cx="4800600" cy="987705"/>
          </a:xfrm>
          <a:prstGeom prst="rect">
            <a:avLst/>
          </a:prstGeom>
        </p:spPr>
      </p:pic>
      <p:pic>
        <p:nvPicPr>
          <p:cNvPr id="2" name="Picture 1">
            <a:extLst>
              <a:ext uri="{FF2B5EF4-FFF2-40B4-BE49-F238E27FC236}">
                <a16:creationId xmlns:a16="http://schemas.microsoft.com/office/drawing/2014/main" id="{1B6D6442-F933-9480-7EB7-1377B25AF656}"/>
              </a:ext>
            </a:extLst>
          </p:cNvPr>
          <p:cNvPicPr>
            <a:picLocks noChangeAspect="1"/>
          </p:cNvPicPr>
          <p:nvPr/>
        </p:nvPicPr>
        <p:blipFill>
          <a:blip r:embed="rId3"/>
          <a:stretch>
            <a:fillRect/>
          </a:stretch>
        </p:blipFill>
        <p:spPr>
          <a:xfrm>
            <a:off x="7234270" y="11613"/>
            <a:ext cx="4957730" cy="6846388"/>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A423F9-9D58-7F2B-B621-570B6D047873}"/>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2800767"/>
          </a:xfrm>
          <a:prstGeom prst="rect">
            <a:avLst/>
          </a:prstGeom>
          <a:noFill/>
        </p:spPr>
        <p:txBody>
          <a:bodyPr wrap="square" rtlCol="0">
            <a:spAutoFit/>
          </a:bodyPr>
          <a:lstStyle/>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p>
          <a:p>
            <a:pPr marL="285750" indent="-285750">
              <a:lnSpc>
                <a:spcPct val="150000"/>
              </a:lnSpc>
              <a:buClr>
                <a:srgbClr val="2B2D85"/>
              </a:buClr>
              <a:buFont typeface="Arial" panose="020B0604020202020204" pitchFamily="34" charset="0"/>
              <a:buChar char="•"/>
            </a:pPr>
            <a:r>
              <a:rPr lang="en-US" dirty="0">
                <a:latin typeface="Degular" panose="04040406060303040305" pitchFamily="82" charset="0"/>
              </a:rPr>
              <a:t>Dummy text</a:t>
            </a:r>
            <a:endParaRPr lang="en-GB" dirty="0">
              <a:latin typeface="Degular" panose="04040406060303040305" pitchFamily="82" charset="0"/>
            </a:endParaRPr>
          </a:p>
          <a:p>
            <a:endParaRPr lang="en-US" sz="1400" dirty="0">
              <a:solidFill>
                <a:schemeClr val="tx1">
                  <a:lumMod val="65000"/>
                  <a:lumOff val="35000"/>
                </a:schemeClr>
              </a:solidFill>
              <a:latin typeface="Degular" panose="04040406060303040305" pitchFamily="82" charset="0"/>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References</a:t>
            </a:r>
            <a:endParaRPr lang="en-US" sz="2400" b="1" dirty="0">
              <a:solidFill>
                <a:srgbClr val="2D2E83"/>
              </a:solidFill>
              <a:latin typeface="Degular" panose="04040406060303040305" pitchFamily="82" charset="0"/>
            </a:endParaRPr>
          </a:p>
        </p:txBody>
      </p:sp>
      <p:pic>
        <p:nvPicPr>
          <p:cNvPr id="4" name="Picture 3" descr="A black background with white text and blue cross&#10;&#10;Description automatically generated">
            <a:extLst>
              <a:ext uri="{FF2B5EF4-FFF2-40B4-BE49-F238E27FC236}">
                <a16:creationId xmlns:a16="http://schemas.microsoft.com/office/drawing/2014/main" id="{AF6C8EAD-8D3D-BAC6-7337-CA11988DAD76}"/>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77768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1262860" y="1717810"/>
            <a:ext cx="7125765" cy="24069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dirty="0">
                <a:solidFill>
                  <a:srgbClr val="2D2E83"/>
                </a:solidFill>
                <a:latin typeface="Degular" panose="04040406060303040305" pitchFamily="82" charset="0"/>
              </a:rPr>
              <a:t>Thank you!</a:t>
            </a:r>
          </a:p>
        </p:txBody>
      </p:sp>
      <p:pic>
        <p:nvPicPr>
          <p:cNvPr id="3" name="Picture 2" descr="A black background with white text and blue cross&#10;&#10;Description automatically generated">
            <a:extLst>
              <a:ext uri="{FF2B5EF4-FFF2-40B4-BE49-F238E27FC236}">
                <a16:creationId xmlns:a16="http://schemas.microsoft.com/office/drawing/2014/main" id="{B0EDFE1D-F778-70D3-87A2-C777F281BE77}"/>
              </a:ext>
            </a:extLst>
          </p:cNvPr>
          <p:cNvPicPr>
            <a:picLocks noChangeAspect="1"/>
          </p:cNvPicPr>
          <p:nvPr/>
        </p:nvPicPr>
        <p:blipFill rotWithShape="1">
          <a:blip r:embed="rId2"/>
          <a:srcRect l="6277" t="26289" r="5761" b="29846"/>
          <a:stretch/>
        </p:blipFill>
        <p:spPr>
          <a:xfrm>
            <a:off x="324455" y="5400039"/>
            <a:ext cx="5216553" cy="1073285"/>
          </a:xfrm>
          <a:prstGeom prst="rect">
            <a:avLst/>
          </a:prstGeom>
        </p:spPr>
      </p:pic>
      <p:pic>
        <p:nvPicPr>
          <p:cNvPr id="6" name="Picture 5">
            <a:extLst>
              <a:ext uri="{FF2B5EF4-FFF2-40B4-BE49-F238E27FC236}">
                <a16:creationId xmlns:a16="http://schemas.microsoft.com/office/drawing/2014/main" id="{4AFA9133-10CB-652F-8483-2C99209765A8}"/>
              </a:ext>
            </a:extLst>
          </p:cNvPr>
          <p:cNvPicPr>
            <a:picLocks noChangeAspect="1"/>
          </p:cNvPicPr>
          <p:nvPr/>
        </p:nvPicPr>
        <p:blipFill rotWithShape="1">
          <a:blip r:embed="rId3"/>
          <a:srcRect l="38710" r="2922" b="10387"/>
          <a:stretch/>
        </p:blipFill>
        <p:spPr>
          <a:xfrm>
            <a:off x="5630516" y="-273847"/>
            <a:ext cx="6692901" cy="6827047"/>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E35F2-921D-46E1-CAFB-452BF4BB0146}"/>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009FE3"/>
              </a:solidFill>
            </a:endParaRPr>
          </a:p>
        </p:txBody>
      </p:sp>
      <p:sp>
        <p:nvSpPr>
          <p:cNvPr id="4" name="TextBox 3">
            <a:extLst>
              <a:ext uri="{FF2B5EF4-FFF2-40B4-BE49-F238E27FC236}">
                <a16:creationId xmlns:a16="http://schemas.microsoft.com/office/drawing/2014/main" id="{44CA3259-DA51-1547-AB91-0BC28D7CF116}"/>
              </a:ext>
            </a:extLst>
          </p:cNvPr>
          <p:cNvSpPr txBox="1"/>
          <p:nvPr/>
        </p:nvSpPr>
        <p:spPr>
          <a:xfrm>
            <a:off x="1009858" y="2006479"/>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a:t>
            </a:r>
            <a:r>
              <a:rPr lang="en-GB" sz="2400" b="1" dirty="0">
                <a:solidFill>
                  <a:srgbClr val="2D2E83"/>
                </a:solidFill>
                <a:latin typeface="FS Albert" panose="02000000040000020004" pitchFamily="50" charset="0"/>
              </a:rPr>
              <a:t> </a:t>
            </a:r>
            <a:r>
              <a:rPr lang="en-GB" sz="2400" b="1" dirty="0">
                <a:solidFill>
                  <a:srgbClr val="2D2E83"/>
                </a:solidFill>
                <a:latin typeface="Degular" panose="04040406060303040305" pitchFamily="82" charset="0"/>
              </a:rPr>
              <a:t>title</a:t>
            </a:r>
            <a:endParaRPr lang="en-US" sz="2400" b="1" dirty="0">
              <a:solidFill>
                <a:srgbClr val="2D2E83"/>
              </a:solidFill>
              <a:latin typeface="Degular" panose="04040406060303040305" pitchFamily="82" charset="0"/>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pic>
        <p:nvPicPr>
          <p:cNvPr id="2" name="Picture 1" descr="A black background with white text and blue cross&#10;&#10;Description automatically generated">
            <a:extLst>
              <a:ext uri="{FF2B5EF4-FFF2-40B4-BE49-F238E27FC236}">
                <a16:creationId xmlns:a16="http://schemas.microsoft.com/office/drawing/2014/main" id="{E99C7231-B683-E410-5186-F9AA6882BC15}"/>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BAA4AE-4C17-3062-784C-91CB6B9D8E7A}"/>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Degular" panose="04040406060303040305" pitchFamily="82" charset="0"/>
              </a:rPr>
              <a:t>Dummy text</a:t>
            </a:r>
            <a:endParaRPr lang="en-GB" sz="1600" dirty="0">
              <a:solidFill>
                <a:srgbClr val="2D2E83"/>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1" name="Title 1">
            <a:extLst>
              <a:ext uri="{FF2B5EF4-FFF2-40B4-BE49-F238E27FC236}">
                <a16:creationId xmlns:a16="http://schemas.microsoft.com/office/drawing/2014/main" id="{C4F05124-2E3F-FC43-8DDE-C38B45822599}"/>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sp>
        <p:nvSpPr>
          <p:cNvPr id="14" name="TextBox 13">
            <a:extLst>
              <a:ext uri="{FF2B5EF4-FFF2-40B4-BE49-F238E27FC236}">
                <a16:creationId xmlns:a16="http://schemas.microsoft.com/office/drawing/2014/main" id="{409DD281-7B5D-2141-AB97-526850F8F8C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pic>
        <p:nvPicPr>
          <p:cNvPr id="3" name="Picture 2" descr="A black background with white text and blue cross&#10;&#10;Description automatically generated">
            <a:extLst>
              <a:ext uri="{FF2B5EF4-FFF2-40B4-BE49-F238E27FC236}">
                <a16:creationId xmlns:a16="http://schemas.microsoft.com/office/drawing/2014/main" id="{0AAFBCDF-97D4-F741-9E9B-3D0EBA7AE3EA}"/>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C019D3-BF36-00F0-B948-64C5F3E30CCE}"/>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009FE3"/>
              </a:solidFill>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Degular" panose="04040406060303040305" pitchFamily="82" charset="0"/>
              </a:rPr>
              <a:t>Dummy text</a:t>
            </a:r>
            <a:endParaRPr lang="en-GB" sz="1600" dirty="0">
              <a:solidFill>
                <a:srgbClr val="2D2E83"/>
              </a:solidFill>
              <a:latin typeface="Degular" panose="04040406060303040305" pitchFamily="82" charset="0"/>
            </a:endParaRP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a:t>
            </a:r>
            <a:r>
              <a:rPr lang="en-US" sz="1400" dirty="0">
                <a:latin typeface="Degular" panose="04040406060303040305" pitchFamily="82" charset="0"/>
              </a:rPr>
              <a:t>Bullet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 </a:t>
            </a:r>
          </a:p>
          <a:p>
            <a:pPr>
              <a:buClr>
                <a:srgbClr val="2B2D85"/>
              </a:buClr>
            </a:pPr>
            <a:r>
              <a:rPr lang="en-US" sz="1400" dirty="0">
                <a:solidFill>
                  <a:schemeClr val="tx1">
                    <a:lumMod val="65000"/>
                    <a:lumOff val="35000"/>
                  </a:schemeClr>
                </a:solidFill>
                <a:latin typeface="Degular" panose="04040406060303040305" pitchFamily="82" charset="0"/>
              </a:rPr>
              <a:t>Lorem Ipsum is simply dummy text of the printing and typesetting industry. </a:t>
            </a:r>
          </a:p>
          <a:p>
            <a:pPr>
              <a:buClr>
                <a:srgbClr val="2B2D85"/>
              </a:buClr>
            </a:pPr>
            <a:r>
              <a:rPr lang="en-US" sz="1400" dirty="0">
                <a:solidFill>
                  <a:schemeClr val="tx1">
                    <a:lumMod val="65000"/>
                    <a:lumOff val="35000"/>
                  </a:schemeClr>
                </a:solidFill>
                <a:latin typeface="Degular" panose="04040406060303040305" pitchFamily="82" charset="0"/>
              </a:rPr>
              <a:t>Lorem Ipsum has been the industry's standard dummy text ever since the 1500s,</a:t>
            </a:r>
            <a:endParaRPr lang="en-GB" sz="1400" dirty="0">
              <a:latin typeface="Degular" panose="04040406060303040305" pitchFamily="82" charset="0"/>
            </a:endParaRPr>
          </a:p>
        </p:txBody>
      </p:sp>
      <p:sp>
        <p:nvSpPr>
          <p:cNvPr id="12" name="TextBox 11">
            <a:extLst>
              <a:ext uri="{FF2B5EF4-FFF2-40B4-BE49-F238E27FC236}">
                <a16:creationId xmlns:a16="http://schemas.microsoft.com/office/drawing/2014/main" id="{C465F401-7582-164E-A9A4-89755220029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3" name="Title 1">
            <a:extLst>
              <a:ext uri="{FF2B5EF4-FFF2-40B4-BE49-F238E27FC236}">
                <a16:creationId xmlns:a16="http://schemas.microsoft.com/office/drawing/2014/main" id="{0C66CF84-EB9A-7047-8EB3-18F42EDE7EC2}"/>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pic>
        <p:nvPicPr>
          <p:cNvPr id="2" name="Picture 1">
            <a:extLst>
              <a:ext uri="{FF2B5EF4-FFF2-40B4-BE49-F238E27FC236}">
                <a16:creationId xmlns:a16="http://schemas.microsoft.com/office/drawing/2014/main" id="{33382FE9-2CBA-B3DD-9F8C-A04D5382CA78}"/>
              </a:ext>
            </a:extLst>
          </p:cNvPr>
          <p:cNvPicPr>
            <a:picLocks noChangeAspect="1"/>
          </p:cNvPicPr>
          <p:nvPr/>
        </p:nvPicPr>
        <p:blipFill>
          <a:blip r:embed="rId2"/>
          <a:stretch>
            <a:fillRect/>
          </a:stretch>
        </p:blipFill>
        <p:spPr>
          <a:xfrm>
            <a:off x="-1200978" y="4197274"/>
            <a:ext cx="5389908" cy="3619500"/>
          </a:xfrm>
          <a:prstGeom prst="rect">
            <a:avLst/>
          </a:prstGeom>
        </p:spPr>
      </p:pic>
      <p:pic>
        <p:nvPicPr>
          <p:cNvPr id="5" name="Picture 4" descr="A black background with white text and blue cross&#10;&#10;Description automatically generated">
            <a:extLst>
              <a:ext uri="{FF2B5EF4-FFF2-40B4-BE49-F238E27FC236}">
                <a16:creationId xmlns:a16="http://schemas.microsoft.com/office/drawing/2014/main" id="{473D09B1-0EFD-8527-26DB-DF7D3B6D8584}"/>
              </a:ext>
            </a:extLst>
          </p:cNvPr>
          <p:cNvPicPr>
            <a:picLocks noChangeAspect="1"/>
          </p:cNvPicPr>
          <p:nvPr/>
        </p:nvPicPr>
        <p:blipFill rotWithShape="1">
          <a:blip r:embed="rId3"/>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449C8-883A-026F-5248-2563E25ADE65}"/>
              </a:ext>
            </a:extLst>
          </p:cNvPr>
          <p:cNvSpPr/>
          <p:nvPr/>
        </p:nvSpPr>
        <p:spPr>
          <a:xfrm>
            <a:off x="0" y="-37292"/>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Degular" panose="04040406060303040305" pitchFamily="82" charset="0"/>
              </a:rPr>
              <a:t>Dummy text</a:t>
            </a:r>
          </a:p>
          <a:p>
            <a:pPr marL="0" indent="0">
              <a:buNone/>
            </a:pPr>
            <a:endParaRPr lang="en-GB" sz="1600" dirty="0">
              <a:solidFill>
                <a:srgbClr val="00A5A5"/>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0" name="TextBox 9">
            <a:extLst>
              <a:ext uri="{FF2B5EF4-FFF2-40B4-BE49-F238E27FC236}">
                <a16:creationId xmlns:a16="http://schemas.microsoft.com/office/drawing/2014/main" id="{C74AA651-734D-4A41-B2DA-23E3CF674AD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1" name="Title 1">
            <a:extLst>
              <a:ext uri="{FF2B5EF4-FFF2-40B4-BE49-F238E27FC236}">
                <a16:creationId xmlns:a16="http://schemas.microsoft.com/office/drawing/2014/main" id="{A2404936-EED3-A14A-84C0-41121F996E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pic>
        <p:nvPicPr>
          <p:cNvPr id="5" name="Picture 4" descr="A black background with white text and blue cross&#10;&#10;Description automatically generated">
            <a:extLst>
              <a:ext uri="{FF2B5EF4-FFF2-40B4-BE49-F238E27FC236}">
                <a16:creationId xmlns:a16="http://schemas.microsoft.com/office/drawing/2014/main" id="{97EB72C2-D415-12F0-2D75-0C833FC07869}"/>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BC03D-2C8D-B16E-9843-40D2BAA87C29}"/>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Degular" panose="04040406060303040305" pitchFamily="82" charset="0"/>
            </a:endParaRPr>
          </a:p>
          <a:p>
            <a:r>
              <a:rPr lang="en-US" sz="1400" dirty="0">
                <a:solidFill>
                  <a:schemeClr val="tx1">
                    <a:lumMod val="65000"/>
                    <a:lumOff val="35000"/>
                  </a:schemeClr>
                </a:solidFill>
                <a:latin typeface="Degular" panose="04040406060303040305" pitchFamily="82"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Degular" panose="04040406060303040305" pitchFamily="82" charset="0"/>
              </a:rPr>
              <a:t>consectetur</a:t>
            </a:r>
            <a:r>
              <a:rPr lang="en-US" sz="1400" dirty="0">
                <a:solidFill>
                  <a:schemeClr val="tx1">
                    <a:lumMod val="65000"/>
                    <a:lumOff val="35000"/>
                  </a:schemeClr>
                </a:solidFill>
                <a:latin typeface="Degular" panose="04040406060303040305" pitchFamily="82" charset="0"/>
              </a:rPr>
              <a:t>, from a Lorem Ipsum passage, and going through the cites of the word in classical literature, discovered the undoubtable source.</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Degular" panose="04040406060303040305" pitchFamily="82" charset="0"/>
              </a:rPr>
              <a:t>popularised</a:t>
            </a:r>
            <a:r>
              <a:rPr lang="en-US" sz="1400" dirty="0">
                <a:solidFill>
                  <a:schemeClr val="tx1">
                    <a:lumMod val="65000"/>
                    <a:lumOff val="35000"/>
                  </a:schemeClr>
                </a:solidFill>
                <a:latin typeface="Degular" panose="04040406060303040305" pitchFamily="82" charset="0"/>
              </a:rPr>
              <a:t> in the 1960s with the release of </a:t>
            </a:r>
            <a:r>
              <a:rPr lang="en-US" sz="1400" dirty="0" err="1">
                <a:solidFill>
                  <a:schemeClr val="tx1">
                    <a:lumMod val="65000"/>
                    <a:lumOff val="35000"/>
                  </a:schemeClr>
                </a:solidFill>
                <a:latin typeface="Degular" panose="04040406060303040305" pitchFamily="82" charset="0"/>
              </a:rPr>
              <a:t>Letraset</a:t>
            </a:r>
            <a:r>
              <a:rPr lang="en-US" sz="1400" dirty="0">
                <a:solidFill>
                  <a:schemeClr val="tx1">
                    <a:lumMod val="65000"/>
                    <a:lumOff val="35000"/>
                  </a:schemeClr>
                </a:solidFill>
                <a:latin typeface="Degular" panose="04040406060303040305" pitchFamily="82" charset="0"/>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Degular" panose="04040406060303040305" pitchFamily="82" charset="0"/>
            </a:endParaRPr>
          </a:p>
          <a:p>
            <a:r>
              <a:rPr lang="en-US" sz="1400" dirty="0">
                <a:solidFill>
                  <a:schemeClr val="tx1">
                    <a:lumMod val="65000"/>
                    <a:lumOff val="35000"/>
                  </a:schemeClr>
                </a:solidFill>
                <a:latin typeface="Degular" panose="04040406060303040305" pitchFamily="82"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Degular" panose="04040406060303040305" pitchFamily="82" charset="0"/>
              </a:rPr>
              <a:t>consectetur</a:t>
            </a:r>
            <a:r>
              <a:rPr lang="en-US" sz="1400" dirty="0">
                <a:solidFill>
                  <a:schemeClr val="tx1">
                    <a:lumMod val="65000"/>
                    <a:lumOff val="35000"/>
                  </a:schemeClr>
                </a:solidFill>
                <a:latin typeface="Degular" panose="04040406060303040305" pitchFamily="82" charset="0"/>
              </a:rPr>
              <a:t>, from a Lorem Ipsum passage, and going through the cites of the word in classical literature, discovered the undoubtable source.</a:t>
            </a:r>
          </a:p>
        </p:txBody>
      </p:sp>
      <p:sp>
        <p:nvSpPr>
          <p:cNvPr id="10" name="TextBox 9">
            <a:extLst>
              <a:ext uri="{FF2B5EF4-FFF2-40B4-BE49-F238E27FC236}">
                <a16:creationId xmlns:a16="http://schemas.microsoft.com/office/drawing/2014/main" id="{53928DBD-05CB-0E40-A28B-B118676E416B}"/>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1" name="Title 1">
            <a:extLst>
              <a:ext uri="{FF2B5EF4-FFF2-40B4-BE49-F238E27FC236}">
                <a16:creationId xmlns:a16="http://schemas.microsoft.com/office/drawing/2014/main" id="{CF4EB913-012E-D841-B769-2C5285C7687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pic>
        <p:nvPicPr>
          <p:cNvPr id="5" name="Picture 4" descr="A black background with white text and blue cross&#10;&#10;Description automatically generated">
            <a:extLst>
              <a:ext uri="{FF2B5EF4-FFF2-40B4-BE49-F238E27FC236}">
                <a16:creationId xmlns:a16="http://schemas.microsoft.com/office/drawing/2014/main" id="{9EA2501F-8746-6D42-83C7-39197247BB10}"/>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9F838C-C938-0DFD-6F53-EB78E080C286}"/>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D2E83"/>
                </a:solidFill>
                <a:latin typeface="Degular" panose="04040406060303040305" pitchFamily="82" charset="0"/>
              </a:rPr>
              <a:t>Dummy text</a:t>
            </a:r>
            <a:endParaRPr lang="en-GB" sz="1600" dirty="0">
              <a:solidFill>
                <a:srgbClr val="2D2E83"/>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D2E83"/>
                </a:solidFill>
                <a:latin typeface="Degular" panose="04040406060303040305" pitchFamily="82" charset="0"/>
              </a:rPr>
              <a:t>Dummy text</a:t>
            </a:r>
            <a:endParaRPr lang="en-GB" sz="1600" dirty="0">
              <a:solidFill>
                <a:srgbClr val="2D2E83"/>
              </a:solidFill>
              <a:latin typeface="Degular" panose="04040406060303040305" pitchFamily="82" charset="0"/>
            </a:endParaRPr>
          </a:p>
          <a:p>
            <a:pPr>
              <a:buClr>
                <a:srgbClr val="2B2D85"/>
              </a:buClr>
            </a:pPr>
            <a:r>
              <a:rPr lang="en-US" sz="1400" dirty="0">
                <a:latin typeface="Degular" panose="04040406060303040305" pitchFamily="82" charset="0"/>
              </a:rPr>
              <a:t>Dummy text1</a:t>
            </a:r>
          </a:p>
          <a:p>
            <a:pPr>
              <a:buClr>
                <a:srgbClr val="2B2D85"/>
              </a:buClr>
            </a:pPr>
            <a:r>
              <a:rPr lang="en-US" sz="1400" dirty="0">
                <a:latin typeface="Degular" panose="04040406060303040305" pitchFamily="82" charset="0"/>
              </a:rPr>
              <a:t>Dummy text2</a:t>
            </a:r>
          </a:p>
          <a:p>
            <a:pPr>
              <a:buClr>
                <a:srgbClr val="2B2D85"/>
              </a:buClr>
            </a:pPr>
            <a:r>
              <a:rPr lang="en-US" sz="1400" dirty="0">
                <a:latin typeface="Degular" panose="04040406060303040305" pitchFamily="82" charset="0"/>
              </a:rPr>
              <a:t>Dummy text3</a:t>
            </a:r>
          </a:p>
          <a:p>
            <a:pPr>
              <a:buClr>
                <a:srgbClr val="2B2D85"/>
              </a:buClr>
            </a:pPr>
            <a:r>
              <a:rPr lang="en-US" sz="1400" dirty="0">
                <a:latin typeface="Degular" panose="04040406060303040305" pitchFamily="82" charset="0"/>
              </a:rPr>
              <a:t>Dummy text4</a:t>
            </a:r>
          </a:p>
          <a:p>
            <a:pPr>
              <a:buClr>
                <a:srgbClr val="2B2D85"/>
              </a:buClr>
            </a:pPr>
            <a:r>
              <a:rPr lang="en-US" sz="1400" dirty="0">
                <a:latin typeface="Degular" panose="04040406060303040305" pitchFamily="82" charset="0"/>
              </a:rPr>
              <a:t>Dummy text5</a:t>
            </a:r>
          </a:p>
          <a:p>
            <a:pPr>
              <a:buClr>
                <a:srgbClr val="2B2D85"/>
              </a:buClr>
            </a:pPr>
            <a:r>
              <a:rPr lang="en-US" sz="1400" dirty="0">
                <a:latin typeface="Degular" panose="04040406060303040305" pitchFamily="82" charset="0"/>
              </a:rPr>
              <a:t>Dummy text6</a:t>
            </a:r>
            <a:endParaRPr lang="en-GB" sz="1400" dirty="0">
              <a:latin typeface="Degular" panose="04040406060303040305" pitchFamily="82" charset="0"/>
            </a:endParaRPr>
          </a:p>
        </p:txBody>
      </p:sp>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pic>
        <p:nvPicPr>
          <p:cNvPr id="4" name="Picture 3" descr="A black background with white text and blue cross&#10;&#10;Description automatically generated">
            <a:extLst>
              <a:ext uri="{FF2B5EF4-FFF2-40B4-BE49-F238E27FC236}">
                <a16:creationId xmlns:a16="http://schemas.microsoft.com/office/drawing/2014/main" id="{FAD95FFC-2CD2-3267-4E5A-10F395742993}"/>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462AA-405A-7A84-85E3-AA644B753D6C}"/>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Sample text</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89728421"/>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Degular" panose="04040406060303040305" pitchFamily="82" charset="0"/>
                        </a:rPr>
                        <a:t>Column 1</a:t>
                      </a:r>
                      <a:endParaRPr lang="en-SG" sz="1600" b="1" i="1" u="none" strike="noStrike" dirty="0">
                        <a:solidFill>
                          <a:schemeClr val="bg1"/>
                        </a:solidFill>
                        <a:effectLst/>
                        <a:latin typeface="Degular" panose="04040406060303040305" pitchFamily="82" charset="0"/>
                      </a:endParaRPr>
                    </a:p>
                  </a:txBody>
                  <a:tcPr marL="7698" marR="7698" marT="7698" marB="0" anchor="ctr">
                    <a:solidFill>
                      <a:srgbClr val="2D2E83"/>
                    </a:solidFill>
                  </a:tcPr>
                </a:tc>
                <a:tc>
                  <a:txBody>
                    <a:bodyPr/>
                    <a:lstStyle/>
                    <a:p>
                      <a:pPr algn="ctr" fontAlgn="ctr"/>
                      <a:r>
                        <a:rPr lang="en-SG" sz="1600" u="none" strike="noStrike" dirty="0">
                          <a:solidFill>
                            <a:schemeClr val="bg1"/>
                          </a:solidFill>
                          <a:effectLst/>
                          <a:latin typeface="Degular" panose="04040406060303040305" pitchFamily="82" charset="0"/>
                        </a:rPr>
                        <a:t>Column 2</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2D2E83"/>
                    </a:solidFill>
                  </a:tcPr>
                </a:tc>
                <a:tc>
                  <a:txBody>
                    <a:bodyPr/>
                    <a:lstStyle/>
                    <a:p>
                      <a:pPr algn="ctr" fontAlgn="ctr"/>
                      <a:r>
                        <a:rPr lang="en-SG" sz="1600" u="none" strike="noStrike" dirty="0">
                          <a:solidFill>
                            <a:schemeClr val="bg1"/>
                          </a:solidFill>
                          <a:effectLst/>
                          <a:latin typeface="Degular" panose="04040406060303040305" pitchFamily="82" charset="0"/>
                        </a:rPr>
                        <a:t>Column 3</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2D2E83"/>
                    </a:solidFill>
                  </a:tcPr>
                </a:tc>
                <a:tc>
                  <a:txBody>
                    <a:bodyPr/>
                    <a:lstStyle/>
                    <a:p>
                      <a:pPr algn="ctr" fontAlgn="ctr"/>
                      <a:r>
                        <a:rPr lang="en-SG" sz="1600" b="1" i="0" u="none" strike="noStrike" dirty="0">
                          <a:solidFill>
                            <a:schemeClr val="bg1"/>
                          </a:solidFill>
                          <a:effectLst/>
                          <a:latin typeface="Degular" panose="04040406060303040305" pitchFamily="82" charset="0"/>
                        </a:rPr>
                        <a:t>Column 4</a:t>
                      </a:r>
                    </a:p>
                  </a:txBody>
                  <a:tcPr marL="7698" marR="7698" marT="7698" marB="0" anchor="ctr">
                    <a:solidFill>
                      <a:srgbClr val="2D2E83"/>
                    </a:solidFill>
                  </a:tcPr>
                </a:tc>
                <a:tc>
                  <a:txBody>
                    <a:bodyPr/>
                    <a:lstStyle/>
                    <a:p>
                      <a:pPr algn="ctr" fontAlgn="b"/>
                      <a:r>
                        <a:rPr lang="en-SG" sz="1600" u="none" strike="noStrike" dirty="0">
                          <a:solidFill>
                            <a:schemeClr val="bg1"/>
                          </a:solidFill>
                          <a:effectLst/>
                          <a:latin typeface="Degular" panose="04040406060303040305" pitchFamily="82" charset="0"/>
                        </a:rPr>
                        <a:t>Column 5</a:t>
                      </a:r>
                      <a:endParaRPr lang="en-SG" sz="1600" b="1" i="0" u="none" strike="noStrike" dirty="0">
                        <a:solidFill>
                          <a:schemeClr val="bg1"/>
                        </a:solidFill>
                        <a:effectLst/>
                        <a:latin typeface="Degular" panose="04040406060303040305" pitchFamily="82" charset="0"/>
                      </a:endParaRPr>
                    </a:p>
                  </a:txBody>
                  <a:tcPr marL="7698" marR="7698" marT="7698" marB="0" anchor="ctr">
                    <a:solidFill>
                      <a:srgbClr val="009FE3"/>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Degular" panose="04040406060303040305" pitchFamily="82" charset="0"/>
                        </a:rPr>
                        <a:t> 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009FE3"/>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009FE3"/>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rgbClr val="009FE3"/>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Degular" panose="04040406060303040305" pitchFamily="82" charset="0"/>
                        </a:rPr>
                        <a:t>Text</a:t>
                      </a: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Degular" panose="04040406060303040305" pitchFamily="82" charset="0"/>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Degular" panose="04040406060303040305" pitchFamily="82" charset="0"/>
                        <a:ea typeface="+mn-ea"/>
                        <a:cs typeface="+mn-cs"/>
                      </a:endParaRPr>
                    </a:p>
                  </a:txBody>
                  <a:tcPr marL="7698" marR="7698" marT="7698" marB="0" anchor="ctr">
                    <a:solidFill>
                      <a:srgbClr val="009FE3"/>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Degular" panose="04040406060303040305" pitchFamily="82" charset="0"/>
              </a:rPr>
              <a:t>Sample text at the bottom</a:t>
            </a:r>
          </a:p>
        </p:txBody>
      </p:sp>
      <p:sp>
        <p:nvSpPr>
          <p:cNvPr id="9" name="TextBox 8">
            <a:extLst>
              <a:ext uri="{FF2B5EF4-FFF2-40B4-BE49-F238E27FC236}">
                <a16:creationId xmlns:a16="http://schemas.microsoft.com/office/drawing/2014/main" id="{47CAA3BF-B693-8D41-B890-F83E8DCF309E}"/>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10" name="Title 1">
            <a:extLst>
              <a:ext uri="{FF2B5EF4-FFF2-40B4-BE49-F238E27FC236}">
                <a16:creationId xmlns:a16="http://schemas.microsoft.com/office/drawing/2014/main" id="{B14FECCE-DF45-AF4D-B681-359B991B796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Slide title</a:t>
            </a:r>
            <a:endParaRPr lang="en-US" sz="2400" b="1" dirty="0">
              <a:solidFill>
                <a:srgbClr val="2D2E83"/>
              </a:solidFill>
              <a:latin typeface="Degular" panose="04040406060303040305" pitchFamily="82" charset="0"/>
            </a:endParaRPr>
          </a:p>
        </p:txBody>
      </p:sp>
      <p:pic>
        <p:nvPicPr>
          <p:cNvPr id="6" name="Picture 5" descr="A black background with white text and blue cross&#10;&#10;Description automatically generated">
            <a:extLst>
              <a:ext uri="{FF2B5EF4-FFF2-40B4-BE49-F238E27FC236}">
                <a16:creationId xmlns:a16="http://schemas.microsoft.com/office/drawing/2014/main" id="{E13D9D93-2A11-7D08-16A8-AD8EB3094EDE}"/>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335FC6-07DB-A3AF-6A9D-ABA5D130C806}"/>
              </a:ext>
            </a:extLst>
          </p:cNvPr>
          <p:cNvSpPr/>
          <p:nvPr/>
        </p:nvSpPr>
        <p:spPr>
          <a:xfrm>
            <a:off x="0" y="0"/>
            <a:ext cx="12192000" cy="492369"/>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latin typeface="Degular" panose="04040406060303040305" pitchFamily="82" charset="0"/>
            </a:endParaRPr>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797542"/>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Degular" panose="04040406060303040305" pitchFamily="82" charset="0"/>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2D2E83"/>
                </a:solidFill>
                <a:latin typeface="Degular" panose="04040406060303040305" pitchFamily="82" charset="0"/>
              </a:rPr>
              <a:t>Sample name</a:t>
            </a:r>
          </a:p>
          <a:p>
            <a:r>
              <a:rPr lang="en-US" sz="1400" dirty="0">
                <a:solidFill>
                  <a:schemeClr val="tx1">
                    <a:lumMod val="65000"/>
                    <a:lumOff val="35000"/>
                  </a:schemeClr>
                </a:solidFill>
                <a:latin typeface="Degular" panose="04040406060303040305" pitchFamily="82" charset="0"/>
              </a:rPr>
              <a:t>Same job title</a:t>
            </a:r>
          </a:p>
          <a:p>
            <a:r>
              <a:rPr lang="en-US" sz="1400" dirty="0">
                <a:solidFill>
                  <a:schemeClr val="tx1">
                    <a:lumMod val="65000"/>
                    <a:lumOff val="35000"/>
                  </a:schemeClr>
                </a:solidFill>
                <a:latin typeface="Degular" panose="04040406060303040305" pitchFamily="82" charset="0"/>
              </a:rPr>
              <a:t>Sample@sampleemail.com</a:t>
            </a:r>
          </a:p>
        </p:txBody>
      </p:sp>
      <p:sp>
        <p:nvSpPr>
          <p:cNvPr id="19" name="TextBox 18">
            <a:extLst>
              <a:ext uri="{FF2B5EF4-FFF2-40B4-BE49-F238E27FC236}">
                <a16:creationId xmlns:a16="http://schemas.microsoft.com/office/drawing/2014/main" id="{4C3282CA-8298-8343-9C3B-025EC04575CD}"/>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Degular" panose="04040406060303040305" pitchFamily="82" charset="0"/>
              </a:rPr>
              <a:t>Together for a healthier world</a:t>
            </a:r>
          </a:p>
        </p:txBody>
      </p:sp>
      <p:sp>
        <p:nvSpPr>
          <p:cNvPr id="22" name="Title 1">
            <a:extLst>
              <a:ext uri="{FF2B5EF4-FFF2-40B4-BE49-F238E27FC236}">
                <a16:creationId xmlns:a16="http://schemas.microsoft.com/office/drawing/2014/main" id="{92469C38-82EC-E94C-915C-4B6E90B0C0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Degular" panose="04040406060303040305" pitchFamily="82" charset="0"/>
              </a:rPr>
              <a:t>Title slides</a:t>
            </a:r>
            <a:endParaRPr lang="en-US" sz="2400" b="1" dirty="0">
              <a:solidFill>
                <a:srgbClr val="2D2E83"/>
              </a:solidFill>
              <a:latin typeface="Degular" panose="04040406060303040305" pitchFamily="82" charset="0"/>
            </a:endParaRPr>
          </a:p>
        </p:txBody>
      </p:sp>
      <p:sp>
        <p:nvSpPr>
          <p:cNvPr id="3" name="Oval 2">
            <a:extLst>
              <a:ext uri="{FF2B5EF4-FFF2-40B4-BE49-F238E27FC236}">
                <a16:creationId xmlns:a16="http://schemas.microsoft.com/office/drawing/2014/main" id="{06F805AA-2EEE-0954-3D2D-25BED790B214}"/>
              </a:ext>
            </a:extLst>
          </p:cNvPr>
          <p:cNvSpPr/>
          <p:nvPr/>
        </p:nvSpPr>
        <p:spPr>
          <a:xfrm>
            <a:off x="959963" y="2486578"/>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4" name="Oval 3">
            <a:extLst>
              <a:ext uri="{FF2B5EF4-FFF2-40B4-BE49-F238E27FC236}">
                <a16:creationId xmlns:a16="http://schemas.microsoft.com/office/drawing/2014/main" id="{AF8925C8-89D7-8CFA-FD51-841EA0D8E9C6}"/>
              </a:ext>
            </a:extLst>
          </p:cNvPr>
          <p:cNvSpPr/>
          <p:nvPr/>
        </p:nvSpPr>
        <p:spPr>
          <a:xfrm>
            <a:off x="5549900" y="2484908"/>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solidFill>
                <a:srgbClr val="96C11E"/>
              </a:solidFill>
              <a:latin typeface="Degular" panose="04040406060303040305" pitchFamily="82" charset="0"/>
            </a:endParaRPr>
          </a:p>
        </p:txBody>
      </p:sp>
      <p:sp>
        <p:nvSpPr>
          <p:cNvPr id="6" name="Oval 5">
            <a:extLst>
              <a:ext uri="{FF2B5EF4-FFF2-40B4-BE49-F238E27FC236}">
                <a16:creationId xmlns:a16="http://schemas.microsoft.com/office/drawing/2014/main" id="{DDD3A1FE-02A8-15E0-491D-5053CBD757AD}"/>
              </a:ext>
            </a:extLst>
          </p:cNvPr>
          <p:cNvSpPr/>
          <p:nvPr/>
        </p:nvSpPr>
        <p:spPr>
          <a:xfrm>
            <a:off x="959963" y="3836597"/>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7" name="Oval 6">
            <a:extLst>
              <a:ext uri="{FF2B5EF4-FFF2-40B4-BE49-F238E27FC236}">
                <a16:creationId xmlns:a16="http://schemas.microsoft.com/office/drawing/2014/main" id="{FA969101-5648-DF1E-1E0C-F006BC6BBD03}"/>
              </a:ext>
            </a:extLst>
          </p:cNvPr>
          <p:cNvSpPr/>
          <p:nvPr/>
        </p:nvSpPr>
        <p:spPr>
          <a:xfrm>
            <a:off x="5549900" y="3850180"/>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8" name="Oval 7">
            <a:extLst>
              <a:ext uri="{FF2B5EF4-FFF2-40B4-BE49-F238E27FC236}">
                <a16:creationId xmlns:a16="http://schemas.microsoft.com/office/drawing/2014/main" id="{40AADDBB-2C54-8226-FFF3-D8FC6E178F9D}"/>
              </a:ext>
            </a:extLst>
          </p:cNvPr>
          <p:cNvSpPr/>
          <p:nvPr/>
        </p:nvSpPr>
        <p:spPr>
          <a:xfrm>
            <a:off x="5549900" y="5237971"/>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sp>
        <p:nvSpPr>
          <p:cNvPr id="9" name="Oval 8">
            <a:extLst>
              <a:ext uri="{FF2B5EF4-FFF2-40B4-BE49-F238E27FC236}">
                <a16:creationId xmlns:a16="http://schemas.microsoft.com/office/drawing/2014/main" id="{81547677-B3BE-507A-214F-DBF94B912068}"/>
              </a:ext>
            </a:extLst>
          </p:cNvPr>
          <p:cNvSpPr/>
          <p:nvPr/>
        </p:nvSpPr>
        <p:spPr>
          <a:xfrm>
            <a:off x="959963" y="5207917"/>
            <a:ext cx="1092200" cy="1092200"/>
          </a:xfrm>
          <a:prstGeom prst="ellipse">
            <a:avLst/>
          </a:prstGeom>
          <a:solidFill>
            <a:schemeClr val="bg1">
              <a:lumMod val="85000"/>
            </a:schemeClr>
          </a:solid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rgbClr val="96C11E"/>
              </a:solidFill>
              <a:latin typeface="Degular" panose="04040406060303040305" pitchFamily="82" charset="0"/>
            </a:endParaRPr>
          </a:p>
        </p:txBody>
      </p:sp>
      <p:pic>
        <p:nvPicPr>
          <p:cNvPr id="12" name="Picture 11" descr="A black background with white text and blue cross&#10;&#10;Description automatically generated">
            <a:extLst>
              <a:ext uri="{FF2B5EF4-FFF2-40B4-BE49-F238E27FC236}">
                <a16:creationId xmlns:a16="http://schemas.microsoft.com/office/drawing/2014/main" id="{1C74633F-B49D-8DF0-47AB-37C3184D218F}"/>
              </a:ext>
            </a:extLst>
          </p:cNvPr>
          <p:cNvPicPr>
            <a:picLocks noChangeAspect="1"/>
          </p:cNvPicPr>
          <p:nvPr/>
        </p:nvPicPr>
        <p:blipFill rotWithShape="1">
          <a:blip r:embed="rId2"/>
          <a:srcRect l="6277" t="26289" r="5761" b="29846"/>
          <a:stretch/>
        </p:blipFill>
        <p:spPr>
          <a:xfrm>
            <a:off x="7851913" y="521007"/>
            <a:ext cx="4280452" cy="880686"/>
          </a:xfrm>
          <a:prstGeom prst="rect">
            <a:avLst/>
          </a:prstGeom>
        </p:spPr>
      </p:pic>
    </p:spTree>
    <p:extLst>
      <p:ext uri="{BB962C8B-B14F-4D97-AF65-F5344CB8AC3E}">
        <p14:creationId xmlns:p14="http://schemas.microsoft.com/office/powerpoint/2010/main" val="4168938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2" ma:contentTypeDescription="Create a new document." ma:contentTypeScope="" ma:versionID="92f73d84fd9bb3f764da4c6abce1681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7305f24c1041148dd3b43bf89ab71b51"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8225AE-D7B1-41E2-9526-A6DB9190ABBE}">
  <ds:schemaRefs>
    <ds:schemaRef ds:uri="http://schemas.microsoft.com/sharepoint/v3/contenttype/forms"/>
  </ds:schemaRefs>
</ds:datastoreItem>
</file>

<file path=customXml/itemProps2.xml><?xml version="1.0" encoding="utf-8"?>
<ds:datastoreItem xmlns:ds="http://schemas.openxmlformats.org/officeDocument/2006/customXml" ds:itemID="{3D970A13-6E1A-4DCF-AE2C-3B057E07E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3e685-304c-4b5f-b01d-d2a276301343"/>
    <ds:schemaRef ds:uri="996aceff-cf93-471e-b5cd-8d01316bb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2C28FA-C602-487D-8C02-9C4C70E8D3FB}">
  <ds:schemaRefs>
    <ds:schemaRef ds:uri="http://www.w3.org/XML/1998/namespace"/>
    <ds:schemaRef ds:uri="17f3e685-304c-4b5f-b01d-d2a276301343"/>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996aceff-cf93-471e-b5cd-8d01316bb70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7220</TotalTime>
  <Words>1119</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Degular</vt:lpstr>
      <vt:lpstr>Arial</vt:lpstr>
      <vt:lpstr>Calibri</vt:lpstr>
      <vt:lpstr>FS Albert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Shah, Mausam</cp:lastModifiedBy>
  <cp:revision>104</cp:revision>
  <dcterms:created xsi:type="dcterms:W3CDTF">2020-05-03T11:42:46Z</dcterms:created>
  <dcterms:modified xsi:type="dcterms:W3CDTF">2024-06-21T09:56:00Z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